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61" r:id="rId9"/>
    <p:sldId id="268" r:id="rId10"/>
    <p:sldId id="269" r:id="rId11"/>
    <p:sldId id="270" r:id="rId12"/>
    <p:sldId id="272" r:id="rId13"/>
    <p:sldId id="265" r:id="rId14"/>
    <p:sldId id="266" r:id="rId15"/>
    <p:sldId id="271" r:id="rId16"/>
    <p:sldId id="267" r:id="rId17"/>
    <p:sldId id="258" r:id="rId18"/>
    <p:sldId id="259" r:id="rId19"/>
    <p:sldId id="262" r:id="rId20"/>
    <p:sldId id="264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0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32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5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22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56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8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6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7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79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6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177E-2A04-4C57-8E6F-4693B30527C9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3BEA-7B0E-4C3A-B1D2-FA54600FC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8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66692" y="612251"/>
            <a:ext cx="377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ことばあそび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04660" y="1770333"/>
            <a:ext cx="8396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</a:t>
            </a:r>
            <a:endParaRPr kumimoji="1" lang="en-US" altLang="ja-JP" sz="11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1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たんけんたい</a:t>
            </a:r>
            <a:endParaRPr kumimoji="1" lang="ja-JP" altLang="en-US" sz="11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8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13" y="-520994"/>
            <a:ext cx="12865396" cy="831466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438110" y="503201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8497" y="430899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860590" y="503201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61392" y="324293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004003" y="3330026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7376" y="1476443"/>
            <a:ext cx="63084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こっちもあるよ。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270" y="620534"/>
            <a:ext cx="6422286" cy="64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32570" y="2176580"/>
            <a:ext cx="554070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なになのか、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7051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8622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0193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1764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23335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Picture 2" descr="https://illust8.com/wp-content/uploads/2019/04/eto_monkey_saru_illust_3776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0" y="418364"/>
            <a:ext cx="3693411" cy="338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186102" y="3500019"/>
            <a:ext cx="833170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もじを、えらぶんだ。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6040658" y="159197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34848" y="1758389"/>
            <a:ext cx="397068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7051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8622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0193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1764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23335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https://illust8.com/wp-content/uploads/2019/04/eto_monkey_saru_illust_37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37" y="593775"/>
            <a:ext cx="3864618" cy="35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877069" y="159199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13555 -0.24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9176" y="1614846"/>
            <a:ext cx="5042384" cy="50504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89398" y="2215596"/>
            <a:ext cx="65348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つぎは、なに？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https://3.bp.blogspot.com/-cayPzg7dMlU/UUGt-HPuSgI/AAAAAAAAO2c/_LlBdHXqMLw/s1600/wani_close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42" y="3731724"/>
            <a:ext cx="4829893" cy="198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229" flipV="1">
            <a:off x="1528405" y="3354104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789"/>
            <a:ext cx="12865396" cy="83146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3905" y="1387550"/>
            <a:ext cx="5709684" cy="57096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438110" y="503201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31592" y="3722803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76537" y="503201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61392" y="324293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152320" y="324293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43642" y="1497708"/>
            <a:ext cx="768689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また、あった。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6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09116" y="1096669"/>
            <a:ext cx="75006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もじを、えらんで。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43293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90557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37821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85085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32349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3" name="Picture 2" descr="https://3.bp.blogspot.com/-cayPzg7dMlU/UUGt-HPuSgI/AAAAAAAAO2c/_LlBdHXqMLw/s1600/wani_close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94" y="3918673"/>
            <a:ext cx="4829893" cy="198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229" flipV="1">
            <a:off x="771529" y="3428353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09117" y="1096669"/>
            <a:ext cx="48425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43293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90557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37821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85085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32349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https://3.bp.blogspot.com/-cayPzg7dMlU/UUGt-HPuSgI/AAAAAAAAO2c/_LlBdHXqMLw/s1600/wani_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5" y="3772503"/>
            <a:ext cx="5224499" cy="21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229" flipV="1">
            <a:off x="731991" y="3428354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5E-6 2.59259E-6 L 0.28269 0.245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383" y="1807535"/>
            <a:ext cx="5042384" cy="5050465"/>
          </a:xfrm>
          <a:prstGeom prst="rect">
            <a:avLst/>
          </a:prstGeom>
        </p:spPr>
      </p:pic>
      <p:pic>
        <p:nvPicPr>
          <p:cNvPr id="1028" name="Picture 4" descr="オウムのイラスト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42" y="977882"/>
            <a:ext cx="3086986" cy="3086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6276156" y="116627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417211" y="4027968"/>
            <a:ext cx="65348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これは、なに？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2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115" y="-627319"/>
            <a:ext cx="12865396" cy="83146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08" y="1121736"/>
            <a:ext cx="5709684" cy="57096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560548" y="468895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84354" y="510362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11402" y="340241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83511" y="253055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24599" y="4206949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7157" y="914715"/>
            <a:ext cx="68186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みて、あったわ</a:t>
            </a:r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オウムのイラスト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18" y="616688"/>
            <a:ext cx="3086986" cy="3086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6223732" y="-405589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69495" y="3200124"/>
            <a:ext cx="67254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えらんで</a:t>
            </a:r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7051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8622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0193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1764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23335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5752" y="1600062"/>
            <a:ext cx="53566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もじを、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62831" y="3649650"/>
            <a:ext cx="605094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ふしぎなもり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26365" y="1876508"/>
            <a:ext cx="357808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6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17051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8622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0193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1764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23335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5752" y="1600062"/>
            <a:ext cx="53566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https://frame-illust.com/fi/wp-content/uploads/2019/02/ou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23" y="626429"/>
            <a:ext cx="3857369" cy="38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840630" y="-467892"/>
            <a:ext cx="4432701" cy="44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568 -0.2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13737 -0.2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13841 -0.2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89398" y="2215596"/>
            <a:ext cx="65348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なに？なに？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6920" y="1460900"/>
            <a:ext cx="5397100" cy="5397100"/>
          </a:xfrm>
          <a:prstGeom prst="rect">
            <a:avLst/>
          </a:prstGeom>
        </p:spPr>
      </p:pic>
      <p:pic>
        <p:nvPicPr>
          <p:cNvPr id="7170" name="Picture 2" descr="https://1.bp.blogspot.com/-VRb0CqTiPc4/VMIthbA-mJI/AAAAAAAAqu0/9uy05Xg4l_0/s800/kaeru5_seitai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51" y="3318870"/>
            <a:ext cx="3225578" cy="322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229" flipV="1">
            <a:off x="1612958" y="3089764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13" y="-520994"/>
            <a:ext cx="12865396" cy="831466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137090" y="3177729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646401" y="50320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860590" y="503201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76404" y="3382406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36467" y="3687653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0780" y="1576437"/>
            <a:ext cx="63084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もじだよ。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373" y="832443"/>
            <a:ext cx="59245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40745" y="1112009"/>
            <a:ext cx="71285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えらべるかな？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43293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90557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37821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85085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32349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5" name="Picture 2" descr="https://1.bp.blogspot.com/-VRb0CqTiPc4/VMIthbA-mJI/AAAAAAAAqu0/9uy05Xg4l_0/s800/kaeru5_seitai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2" y="3429000"/>
            <a:ext cx="3225578" cy="322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229" flipV="1">
            <a:off x="587643" y="3245513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40745" y="1112009"/>
            <a:ext cx="468306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43293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90557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37821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85085" y="248871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32349" y="2500034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194" name="Picture 2" descr="https://1.bp.blogspot.com/-VRb0CqTiPc4/VMIthbA-mJI/AAAAAAAAqu0/9uy05Xg4l_0/s800/kaeru5_seit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1" y="3473029"/>
            <a:ext cx="3034208" cy="30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229" flipV="1">
            <a:off x="467361" y="3155841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8672 0.246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35168" y="4300142"/>
            <a:ext cx="65348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みつけたよ。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218" y="1233376"/>
            <a:ext cx="5042384" cy="50504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99" y="1327100"/>
            <a:ext cx="2754384" cy="262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878354" y="551261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024"/>
            <a:ext cx="12865396" cy="83146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67" y="1281223"/>
            <a:ext cx="5709684" cy="57096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00914" y="492428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02676" y="3558306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32791" y="5136146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67268" y="324293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47277" y="4281320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2989" y="2017996"/>
            <a:ext cx="768689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こっちも、あった。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17051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8622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0193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1764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23335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98544" y="3126795"/>
            <a:ext cx="62247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えらんでね。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99" y="1327100"/>
            <a:ext cx="2754384" cy="262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877070" y="454508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17051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8622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0193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1764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23335" y="4840217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9440" y="1758389"/>
            <a:ext cx="550961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71" y="1340598"/>
            <a:ext cx="2897640" cy="2758639"/>
          </a:xfrm>
          <a:prstGeom prst="rect">
            <a:avLst/>
          </a:prstGeom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6485356" y="629717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646 -0.2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27097 -0.245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00156 -0.245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 descr="二人の子どもが探検をしているイラスト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85333" l="5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1" y="1417490"/>
            <a:ext cx="4278202" cy="42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111914" y="1417490"/>
            <a:ext cx="79621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なにがいるかな？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8240" y="4052685"/>
            <a:ext cx="843063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また、さがそうね。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1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68" y="1733384"/>
            <a:ext cx="6858000" cy="6858000"/>
          </a:xfrm>
          <a:prstGeom prst="rect">
            <a:avLst/>
          </a:prstGeom>
        </p:spPr>
      </p:pic>
      <p:pic>
        <p:nvPicPr>
          <p:cNvPr id="1028" name="Picture 4" descr="https://4.bp.blogspot.com/-m0He3E-2jx0/WK7ephD9kQI/AAAAAAABB9w/bvJxPUwPF7Q7N_1gphv3MFucmWFL20_XACLcB/s800/character_turtle_ko.pn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7" y="773841"/>
            <a:ext cx="5667375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08619" y="3183667"/>
            <a:ext cx="44723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もりには、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22576" y="4572688"/>
            <a:ext cx="76528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どうぶつがいるよ。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090439" y="288337"/>
            <a:ext cx="3332626" cy="3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68" y="1733384"/>
            <a:ext cx="6858000" cy="6858000"/>
          </a:xfrm>
          <a:prstGeom prst="rect">
            <a:avLst/>
          </a:prstGeom>
        </p:spPr>
      </p:pic>
      <p:pic>
        <p:nvPicPr>
          <p:cNvPr id="1028" name="Picture 4" descr="https://4.bp.blogspot.com/-m0He3E-2jx0/WK7ephD9kQI/AAAAAAABB9w/bvJxPUwPF7Q7N_1gphv3MFucmWFL20_XACLcB/s800/character_turtle_ko.pn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7" y="773841"/>
            <a:ext cx="5667375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516126" y="2965428"/>
            <a:ext cx="81903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どう</a:t>
            </a:r>
            <a:r>
              <a:rPr kumimoji="1" lang="ja-JP" altLang="en-US" sz="8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ぶつの</a:t>
            </a:r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なまえ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090439" y="288337"/>
            <a:ext cx="3332626" cy="3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411958" y="4288867"/>
            <a:ext cx="665709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わかるかな？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0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68" y="1733384"/>
            <a:ext cx="6858000" cy="6858000"/>
          </a:xfrm>
          <a:prstGeom prst="rect">
            <a:avLst/>
          </a:prstGeom>
        </p:spPr>
      </p:pic>
      <p:pic>
        <p:nvPicPr>
          <p:cNvPr id="1028" name="Picture 4" descr="https://4.bp.blogspot.com/-m0He3E-2jx0/WK7ephD9kQI/AAAAAAABB9w/bvJxPUwPF7Q7N_1gphv3MFucmWFL20_XACLcB/s800/character_turtle_ko.pn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7" y="773841"/>
            <a:ext cx="5667375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119310" y="3277846"/>
            <a:ext cx="69356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もじが、でるよ。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090439" y="288337"/>
            <a:ext cx="3332626" cy="3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474870" y="484147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55257" y="484147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ぬ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37460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219663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801866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1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68" y="1733384"/>
            <a:ext cx="6858000" cy="6858000"/>
          </a:xfrm>
          <a:prstGeom prst="rect">
            <a:avLst/>
          </a:prstGeom>
        </p:spPr>
      </p:pic>
      <p:pic>
        <p:nvPicPr>
          <p:cNvPr id="1028" name="Picture 4" descr="https://4.bp.blogspot.com/-m0He3E-2jx0/WK7ephD9kQI/AAAAAAABB9w/bvJxPUwPF7Q7N_1gphv3MFucmWFL20_XACLcB/s800/character_turtle_ko.pn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7" y="773841"/>
            <a:ext cx="5667375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601186" y="3118664"/>
            <a:ext cx="81903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もじをえらんでね。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090439" y="288337"/>
            <a:ext cx="3332626" cy="3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474870" y="484147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55257" y="484147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ぬ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37460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219663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801866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6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68" y="1733384"/>
            <a:ext cx="6858000" cy="6858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46239" y="960254"/>
            <a:ext cx="4362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こたえは、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74870" y="484147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55257" y="4841472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ぬ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37460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219663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https://4.bp.blogspot.com/-m0He3E-2jx0/WK7ephD9kQI/AAAAAAABB9w/bvJxPUwPF7Q7N_1gphv3MFucmWFL20_XACLcB/s800/character_turtle_k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99" y="528471"/>
            <a:ext cx="56673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9801866" y="4852048"/>
            <a:ext cx="1467293" cy="14460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endParaRPr kumimoji="1" lang="ja-JP" altLang="en-US" sz="9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5090439" y="288337"/>
            <a:ext cx="3332626" cy="3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289 -0.248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67294" y="3819771"/>
            <a:ext cx="981385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たんけんにでかけよう。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7294" y="1807269"/>
            <a:ext cx="439771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1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17211" y="4027968"/>
            <a:ext cx="65348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あれは、なに？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89" y="1345020"/>
            <a:ext cx="5124893" cy="5124893"/>
          </a:xfrm>
          <a:prstGeom prst="rect">
            <a:avLst/>
          </a:prstGeom>
        </p:spPr>
      </p:pic>
      <p:pic>
        <p:nvPicPr>
          <p:cNvPr id="3074" name="Picture 2" descr="https://illust8.com/wp-content/uploads/2019/04/eto_monkey_saru_illust_3776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42" y="642341"/>
            <a:ext cx="3693411" cy="338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lustimage.com/photo/dl/6091.png?20180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771">
            <a:off x="6306898" y="62006"/>
            <a:ext cx="3903958" cy="3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236</Words>
  <Application>Microsoft Office PowerPoint</Application>
  <PresentationFormat>ワイド画面</PresentationFormat>
  <Paragraphs>128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kurazemi1009</cp:lastModifiedBy>
  <cp:revision>44</cp:revision>
  <dcterms:created xsi:type="dcterms:W3CDTF">2021-02-03T15:35:38Z</dcterms:created>
  <dcterms:modified xsi:type="dcterms:W3CDTF">2021-02-05T04:42:01Z</dcterms:modified>
</cp:coreProperties>
</file>